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7" r:id="rId6"/>
    <p:sldId id="260" r:id="rId7"/>
    <p:sldId id="266" r:id="rId8"/>
    <p:sldId id="261" r:id="rId9"/>
    <p:sldId id="265" r:id="rId10"/>
    <p:sldId id="262" r:id="rId11"/>
    <p:sldId id="264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46"/>
  </p:normalViewPr>
  <p:slideViewPr>
    <p:cSldViewPr snapToGrid="0" snapToObjects="1">
      <p:cViewPr varScale="1">
        <p:scale>
          <a:sx n="115" d="100"/>
          <a:sy n="115" d="100"/>
        </p:scale>
        <p:origin x="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A99A1-6272-084E-BAAB-8C4D9B023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29C909-CE4E-B446-A616-F7BA02CC5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1B979-EAB4-5946-AECF-9D3E3A16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345C-5EBA-1946-9700-1EC6493C93DC}" type="datetimeFigureOut">
              <a:rPr lang="en-US" smtClean="0"/>
              <a:t>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11679-1E2B-B641-AE92-597DC3007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78F3E-9486-EC4F-9AB8-FEAE49E89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CEEA-80BD-5E45-9D4F-A73ED75A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83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216E9-F8BE-1441-B5A3-568A9EA09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51932F-3F8B-5E45-9E84-44558463A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FF518-6E89-7B46-A74D-B0D39221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345C-5EBA-1946-9700-1EC6493C93DC}" type="datetimeFigureOut">
              <a:rPr lang="en-US" smtClean="0"/>
              <a:t>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86BBA-555C-5E4C-AD51-57CF0A78A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41963-B5B7-C443-B8A5-FD3E5E45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CEEA-80BD-5E45-9D4F-A73ED75A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2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CEA504-F240-8E4B-A49A-353CC0DEB4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A6B7F-138E-9146-A6AF-7544D9E27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BFC84-BFBE-774C-876A-615852F12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345C-5EBA-1946-9700-1EC6493C93DC}" type="datetimeFigureOut">
              <a:rPr lang="en-US" smtClean="0"/>
              <a:t>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24D58-F202-4B44-A6CD-DE27CF11E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BAD82-3BB6-DA4F-97C7-6892DF5B5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CEEA-80BD-5E45-9D4F-A73ED75A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1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C9F84-F221-B942-A0E5-5FD2ED431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63C7B-2A8B-B044-8B89-52E7FB137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6E14B-A2B7-1746-8EC3-E12E01458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345C-5EBA-1946-9700-1EC6493C93DC}" type="datetimeFigureOut">
              <a:rPr lang="en-US" smtClean="0"/>
              <a:t>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A8E36-EA84-BD44-9886-D54F0BC5D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7FA5B-BA72-504F-8EA0-DDE725AA2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CEEA-80BD-5E45-9D4F-A73ED75A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9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4B5F5-C512-FC46-8475-B451DF4CE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166E3-78C9-544A-8514-0B8ECDA63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51170-0E34-5D49-8929-BE016C5F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345C-5EBA-1946-9700-1EC6493C93DC}" type="datetimeFigureOut">
              <a:rPr lang="en-US" smtClean="0"/>
              <a:t>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466B0-1E24-7741-A232-75DB39CDD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C92DF-ED86-D640-ACF0-F64616052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CEEA-80BD-5E45-9D4F-A73ED75A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8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20178-F949-F443-98CD-76512C57B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C0C3A-1DE1-CE49-9A67-9A9780544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9969A-25D9-6348-8402-38107BBB6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78161-7DE7-BD4A-9035-2E2A47B69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345C-5EBA-1946-9700-1EC6493C93DC}" type="datetimeFigureOut">
              <a:rPr lang="en-US" smtClean="0"/>
              <a:t>2/17/20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A0B4C-C3D4-5B4B-9B9D-C9500A7FE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C7234-C962-FE4A-9526-0A0B19EF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CEEA-80BD-5E45-9D4F-A73ED75A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9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C263F-7111-CF47-8B3A-073431CDC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3A84B-4AB9-074C-BFFA-4EE6436A3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6F099-4656-1C4C-B85B-EBB9E48F9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78A475-A165-1B42-BA79-974DD3FC1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F6CB-B661-4B4C-B363-06A9201B0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8C8D79-F1A9-0140-8897-569F0A2B7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345C-5EBA-1946-9700-1EC6493C93DC}" type="datetimeFigureOut">
              <a:rPr lang="en-US" smtClean="0"/>
              <a:t>2/17/20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D885F1-3AC0-E341-B4BA-922D2DF67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2ABC64-5FA2-FB4D-BDE4-B120D1B28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CEEA-80BD-5E45-9D4F-A73ED75A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5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1F265-220F-584F-9767-7EB84C37A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CAFAA3-49CB-B04A-A60E-F7C1ABA54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345C-5EBA-1946-9700-1EC6493C93DC}" type="datetimeFigureOut">
              <a:rPr lang="en-US" smtClean="0"/>
              <a:t>2/17/20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52771-5B13-A545-8914-18E8379B5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7EEF26-F663-3241-A7C5-D07EB5B00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CEEA-80BD-5E45-9D4F-A73ED75A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4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441644-0DF1-AF44-85B4-B6CAD66FE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345C-5EBA-1946-9700-1EC6493C93DC}" type="datetimeFigureOut">
              <a:rPr lang="en-US" smtClean="0"/>
              <a:t>2/17/20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563873-0174-704C-BCB5-43DF3118D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93825-7B66-9C4A-868D-993EA77B0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CEEA-80BD-5E45-9D4F-A73ED75A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2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1DE0-24F2-744F-AE6D-F76AFC0FB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E09EF-9894-A443-BF81-94D696A32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AD166-8A77-024B-9C1E-0F201B937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A0E88-0946-C744-A5CF-29E54335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345C-5EBA-1946-9700-1EC6493C93DC}" type="datetimeFigureOut">
              <a:rPr lang="en-US" smtClean="0"/>
              <a:t>2/17/20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45C6B-DD6D-BB45-AD33-FC4FAA8A5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62DCC-3F0F-D840-9ADB-9AF7E9AF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CEEA-80BD-5E45-9D4F-A73ED75A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1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F608A-D8E9-234B-918C-AE3822C8E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56DD60-F4CF-6440-8448-F806DDDD3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0FB6F-CFE6-AA49-A6BE-DC73CA103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C7327-E394-5645-BB6A-1CCE476D5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345C-5EBA-1946-9700-1EC6493C93DC}" type="datetimeFigureOut">
              <a:rPr lang="en-US" smtClean="0"/>
              <a:t>2/17/20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1D7722-7CB4-7545-AFF3-81EFFD3DD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4BEA6-AF79-084A-AD11-5B736D61B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CEEA-80BD-5E45-9D4F-A73ED75A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6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DC473A-B207-EF44-8E2F-700453023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95169-D929-9B46-96CE-9BC215B27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202FB-0AF3-5341-A042-77280E136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E345C-5EBA-1946-9700-1EC6493C93DC}" type="datetimeFigureOut">
              <a:rPr lang="en-US" smtClean="0"/>
              <a:t>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8C091-BAB7-FC41-B55E-099364081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E318A-BBDF-B341-B15B-BBBCA629F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1CEEA-80BD-5E45-9D4F-A73ED75A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4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26A6A-0E84-7D43-B1B3-2EAB1E637F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Prepositions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BECEB1-85F6-7741-BF09-A2A661EEDF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many can you add to these pictures?</a:t>
            </a:r>
          </a:p>
        </p:txBody>
      </p:sp>
    </p:spTree>
    <p:extLst>
      <p:ext uri="{BB962C8B-B14F-4D97-AF65-F5344CB8AC3E}">
        <p14:creationId xmlns:p14="http://schemas.microsoft.com/office/powerpoint/2010/main" val="192554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CF5FB-1176-A247-BB3E-78D2A04E4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ake with a dessert on a plate&#10;&#10;Description automatically generated">
            <a:extLst>
              <a:ext uri="{FF2B5EF4-FFF2-40B4-BE49-F238E27FC236}">
                <a16:creationId xmlns:a16="http://schemas.microsoft.com/office/drawing/2014/main" id="{5739DC45-7CD1-4042-9035-5AD476733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88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81708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0FCFD-7EB9-F843-87C2-1D65566A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object, table, indoor, man&#10;&#10;Description automatically generated">
            <a:extLst>
              <a:ext uri="{FF2B5EF4-FFF2-40B4-BE49-F238E27FC236}">
                <a16:creationId xmlns:a16="http://schemas.microsoft.com/office/drawing/2014/main" id="{2440817B-3DA4-B144-8370-7BAB52470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925472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3731A-53C2-B542-BBC6-9C070B5A9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person, holding, woman, man&#10;&#10;Description automatically generated">
            <a:extLst>
              <a:ext uri="{FF2B5EF4-FFF2-40B4-BE49-F238E27FC236}">
                <a16:creationId xmlns:a16="http://schemas.microsoft.com/office/drawing/2014/main" id="{07345391-801C-2140-9447-46502DC0E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49419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36DCD-EB4C-3B49-B7D3-DB7907461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Ideas: Prepositions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38481-F58F-AC46-A91D-9F6E9CD90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Thanks for your download! The purposes of this activity are to:</a:t>
            </a:r>
          </a:p>
          <a:p>
            <a:pPr lvl="1"/>
            <a:r>
              <a:rPr lang="en-US" sz="1800" dirty="0"/>
              <a:t>Engage prior knowledge.</a:t>
            </a:r>
          </a:p>
          <a:p>
            <a:pPr lvl="1"/>
            <a:r>
              <a:rPr lang="en-US" sz="1800" dirty="0"/>
              <a:t>Show students they already have a grasp on grammar.</a:t>
            </a:r>
          </a:p>
          <a:p>
            <a:pPr lvl="1"/>
            <a:r>
              <a:rPr lang="en-US" sz="1800" dirty="0"/>
              <a:t>Work on a variety of prepositions.</a:t>
            </a:r>
          </a:p>
          <a:p>
            <a:pPr lvl="1"/>
            <a:r>
              <a:rPr lang="en-US" sz="1800" dirty="0"/>
              <a:t>Have fun.</a:t>
            </a:r>
          </a:p>
          <a:p>
            <a:r>
              <a:rPr lang="en-US" sz="1800" dirty="0"/>
              <a:t>After introducing prepositions, show one or two of these slides per day. You could also assign a slide to groups of students and ask them to think of the prepositional phrases.</a:t>
            </a:r>
          </a:p>
          <a:p>
            <a:r>
              <a:rPr lang="en-US" sz="1800" dirty="0"/>
              <a:t>I often keep a list of prepositions next to me as students list them. Then, I mark out prepositions as we talk.</a:t>
            </a:r>
          </a:p>
          <a:p>
            <a:r>
              <a:rPr lang="en-US" sz="1800" dirty="0"/>
              <a:t>I have not included an answer key. Sample prepositions for the first slide (the graduates) include: caps in the air, caps on heads, sky above graduates, school behind them, excitement ahead of them, promise before them, ties around necks, graduation during the day</a:t>
            </a:r>
          </a:p>
          <a:p>
            <a:r>
              <a:rPr lang="en-US" sz="1800" dirty="0"/>
              <a:t>Students often want to use “to” and a verb form (an infinitive) as prepositions, like “to graduate.” I remind them that a preposition needs an object, not a verb form. </a:t>
            </a:r>
          </a:p>
          <a:p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0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1A4C7-E588-BF47-8F1D-443EB6729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D5DAEBAC-B9C5-234E-AA98-A8AE6FF86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67151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44BE1-00BE-7344-8ED8-CE6012CA7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using a computer&#10;&#10;Description automatically generated">
            <a:extLst>
              <a:ext uri="{FF2B5EF4-FFF2-40B4-BE49-F238E27FC236}">
                <a16:creationId xmlns:a16="http://schemas.microsoft.com/office/drawing/2014/main" id="{D8DEA044-EBA6-E244-80F3-329B329E3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591588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D89C6-2942-1E46-A46B-FF83A7BF3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he inside of a building&#10;&#10;Description automatically generated">
            <a:extLst>
              <a:ext uri="{FF2B5EF4-FFF2-40B4-BE49-F238E27FC236}">
                <a16:creationId xmlns:a16="http://schemas.microsoft.com/office/drawing/2014/main" id="{0E793F5C-E34C-2440-9460-277EE4929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3486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F79C9-7F42-4A4D-9B1B-973F74B37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tadium full of people&#10;&#10;Description automatically generated">
            <a:extLst>
              <a:ext uri="{FF2B5EF4-FFF2-40B4-BE49-F238E27FC236}">
                <a16:creationId xmlns:a16="http://schemas.microsoft.com/office/drawing/2014/main" id="{6BE9B5B9-B47C-F648-A602-4A1A99292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59457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39AA4-57DF-C74A-8703-E079ED695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flower garden&#10;&#10;Description automatically generated">
            <a:extLst>
              <a:ext uri="{FF2B5EF4-FFF2-40B4-BE49-F238E27FC236}">
                <a16:creationId xmlns:a16="http://schemas.microsoft.com/office/drawing/2014/main" id="{63BF1A82-1049-C442-8EA6-49E2B0A18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2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20108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455A-ADD1-5645-847E-B6F7514B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69CAFBE2-190C-4246-9A24-78BAD6FA8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51647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C5069-9D73-1842-BBE7-D33715F43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oat on a body of water&#10;&#10;Description automatically generated">
            <a:extLst>
              <a:ext uri="{FF2B5EF4-FFF2-40B4-BE49-F238E27FC236}">
                <a16:creationId xmlns:a16="http://schemas.microsoft.com/office/drawing/2014/main" id="{78CEEB8E-8C11-D74A-90B9-EB7767C93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8207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203</Words>
  <Application>Microsoft Macintosh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Prepositions</vt:lpstr>
      <vt:lpstr>Teaching Ideas: Prepositions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Prepositions</dc:title>
  <dc:creator>Lauralee Epplin</dc:creator>
  <cp:lastModifiedBy>Lauralee Epplin</cp:lastModifiedBy>
  <cp:revision>3</cp:revision>
  <dcterms:created xsi:type="dcterms:W3CDTF">2020-02-17T22:16:33Z</dcterms:created>
  <dcterms:modified xsi:type="dcterms:W3CDTF">2020-02-17T22:48:50Z</dcterms:modified>
</cp:coreProperties>
</file>