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7772400" cy="10058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8D4E9B-8F9D-3A42-8F22-105B4F44EEDA}" v="14" dt="2019-04-18T19:53:38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73" d="100"/>
          <a:sy n="73" d="100"/>
        </p:scale>
        <p:origin x="30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B7E1-1A88-E049-ADAF-EAFD0A35EE32}" type="datetimeFigureOut">
              <a:rPr lang="en-US" smtClean="0"/>
              <a:t>4/18/19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E12-86E5-0D46-AC3D-D7EB0EBD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4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B7E1-1A88-E049-ADAF-EAFD0A35EE32}" type="datetimeFigureOut">
              <a:rPr lang="en-US" smtClean="0"/>
              <a:t>4/18/19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E12-86E5-0D46-AC3D-D7EB0EBD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B7E1-1A88-E049-ADAF-EAFD0A35EE32}" type="datetimeFigureOut">
              <a:rPr lang="en-US" smtClean="0"/>
              <a:t>4/18/19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E12-86E5-0D46-AC3D-D7EB0EBD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7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B7E1-1A88-E049-ADAF-EAFD0A35EE32}" type="datetimeFigureOut">
              <a:rPr lang="en-US" smtClean="0"/>
              <a:t>4/18/19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E12-86E5-0D46-AC3D-D7EB0EBD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2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B7E1-1A88-E049-ADAF-EAFD0A35EE32}" type="datetimeFigureOut">
              <a:rPr lang="en-US" smtClean="0"/>
              <a:t>4/18/19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E12-86E5-0D46-AC3D-D7EB0EBD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2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B7E1-1A88-E049-ADAF-EAFD0A35EE32}" type="datetimeFigureOut">
              <a:rPr lang="en-US" smtClean="0"/>
              <a:t>4/18/19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E12-86E5-0D46-AC3D-D7EB0EBD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1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B7E1-1A88-E049-ADAF-EAFD0A35EE32}" type="datetimeFigureOut">
              <a:rPr lang="en-US" smtClean="0"/>
              <a:t>4/18/19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E12-86E5-0D46-AC3D-D7EB0EBD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B7E1-1A88-E049-ADAF-EAFD0A35EE32}" type="datetimeFigureOut">
              <a:rPr lang="en-US" smtClean="0"/>
              <a:t>4/18/19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E12-86E5-0D46-AC3D-D7EB0EBD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B7E1-1A88-E049-ADAF-EAFD0A35EE32}" type="datetimeFigureOut">
              <a:rPr lang="en-US" smtClean="0"/>
              <a:t>4/18/19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E12-86E5-0D46-AC3D-D7EB0EBD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6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B7E1-1A88-E049-ADAF-EAFD0A35EE32}" type="datetimeFigureOut">
              <a:rPr lang="en-US" smtClean="0"/>
              <a:t>4/18/19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E12-86E5-0D46-AC3D-D7EB0EBD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1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B7E1-1A88-E049-ADAF-EAFD0A35EE32}" type="datetimeFigureOut">
              <a:rPr lang="en-US" smtClean="0"/>
              <a:t>4/18/19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FE12-86E5-0D46-AC3D-D7EB0EBD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B7E1-1A88-E049-ADAF-EAFD0A35EE32}" type="datetimeFigureOut">
              <a:rPr lang="en-US" smtClean="0"/>
              <a:t>4/18/19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5FE12-86E5-0D46-AC3D-D7EB0EBD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4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eacherspayteachers.com/Product/Pronoun-Stations-Types-of-Pronouns-FREEBIE-3376638" TargetMode="External"/><Relationship Id="rId3" Type="http://schemas.openxmlformats.org/officeDocument/2006/relationships/image" Target="../media/image16.jpg"/><Relationship Id="rId7" Type="http://schemas.openxmlformats.org/officeDocument/2006/relationships/image" Target="../media/image18.jpg"/><Relationship Id="rId2" Type="http://schemas.openxmlformats.org/officeDocument/2006/relationships/hyperlink" Target="https://www.teacherspayteachers.com/Product/Verbals-Stations-Gerund-Infinitives-Participles-202105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acherspayteachers.com/Product/Simple-Sentences-Stations-and-Powerpoint-Review-Subjects-and-Predicates-3667410" TargetMode="External"/><Relationship Id="rId5" Type="http://schemas.openxmlformats.org/officeDocument/2006/relationships/image" Target="../media/image17.jpg"/><Relationship Id="rId4" Type="http://schemas.openxmlformats.org/officeDocument/2006/relationships/hyperlink" Target="https://www.teacherspayteachers.com/Product/Verb-Stations-Main-Verbs-and-Helping-Verbs-2770844" TargetMode="External"/><Relationship Id="rId9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3EE4F-2352-8F43-9E23-A71C5249E0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Grammar Stations</a:t>
            </a:r>
            <a:br>
              <a:rPr lang="en-US" dirty="0"/>
            </a:br>
            <a:r>
              <a:rPr lang="en-US" dirty="0"/>
              <a:t>Editable Pages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E3ED84-5501-F144-B2EC-D43687F4D4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from Language Arts Classroom</a:t>
            </a:r>
          </a:p>
          <a:p>
            <a:endParaRPr lang="en-US" dirty="0"/>
          </a:p>
          <a:p>
            <a:r>
              <a:rPr lang="en-US" dirty="0"/>
              <a:t>To use:</a:t>
            </a:r>
          </a:p>
          <a:p>
            <a:pPr marL="457200" indent="-457200">
              <a:buAutoNum type="arabicPeriod"/>
            </a:pPr>
            <a:r>
              <a:rPr lang="en-US" dirty="0"/>
              <a:t>Go to “insert.”</a:t>
            </a:r>
          </a:p>
          <a:p>
            <a:pPr marL="457200" indent="-457200">
              <a:buAutoNum type="arabicPeriod"/>
            </a:pPr>
            <a:r>
              <a:rPr lang="en-US" dirty="0"/>
              <a:t>Click “text box.”</a:t>
            </a:r>
          </a:p>
          <a:p>
            <a:pPr marL="457200" indent="-457200">
              <a:buAutoNum type="arabicPeriod"/>
            </a:pPr>
            <a:r>
              <a:rPr lang="en-US" dirty="0"/>
              <a:t>Type your specific directions or guidelines in the box.</a:t>
            </a:r>
          </a:p>
        </p:txBody>
      </p:sp>
    </p:spTree>
    <p:extLst>
      <p:ext uri="{BB962C8B-B14F-4D97-AF65-F5344CB8AC3E}">
        <p14:creationId xmlns:p14="http://schemas.microsoft.com/office/powerpoint/2010/main" val="2585033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DAB17D-E7E2-304C-9685-1253F39C7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589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047FC8-EF7E-544C-8F7E-F66C19397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329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C9188B-031F-5242-A31C-51067D102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701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1D87BC-A0FE-924F-856B-8FD0F4B84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978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6D71F6-E030-8648-83EA-C9758F999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085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CF2901-6AC4-5144-BCB8-4C82A6189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892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84BCF9-5121-054E-9A91-293EC5584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723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CFE3D1-D60F-7E41-9ABE-23D8769F167F}"/>
              </a:ext>
            </a:extLst>
          </p:cNvPr>
          <p:cNvSpPr txBox="1"/>
          <p:nvPr/>
        </p:nvSpPr>
        <p:spPr>
          <a:xfrm>
            <a:off x="668215" y="474785"/>
            <a:ext cx="633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AGHatersGonnaHate Medium" panose="02000603000000000000" pitchFamily="2" charset="0"/>
                <a:cs typeface="Arial" panose="020B0604020202020204" pitchFamily="34" charset="0"/>
              </a:rPr>
              <a:t>Looking for premade grammar stations? Try these varieties: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EA0391E-B343-354A-83A1-FD45C8B9E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170" y="6623540"/>
            <a:ext cx="2960076" cy="2960076"/>
          </a:xfrm>
          <a:prstGeom prst="rect">
            <a:avLst/>
          </a:prstGeom>
        </p:spPr>
      </p:pic>
      <p:pic>
        <p:nvPicPr>
          <p:cNvPr id="6" name="Picture 5">
            <a:hlinkClick r:id="rId4"/>
            <a:extLst>
              <a:ext uri="{FF2B5EF4-FFF2-40B4-BE49-F238E27FC236}">
                <a16:creationId xmlns:a16="http://schemas.microsoft.com/office/drawing/2014/main" id="{74C804FA-BC1E-174F-B79D-6F92B282B1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170" y="2069125"/>
            <a:ext cx="2960075" cy="2960075"/>
          </a:xfrm>
          <a:prstGeom prst="rect">
            <a:avLst/>
          </a:prstGeom>
        </p:spPr>
      </p:pic>
      <p:pic>
        <p:nvPicPr>
          <p:cNvPr id="8" name="Picture 7">
            <a:hlinkClick r:id="rId6"/>
            <a:extLst>
              <a:ext uri="{FF2B5EF4-FFF2-40B4-BE49-F238E27FC236}">
                <a16:creationId xmlns:a16="http://schemas.microsoft.com/office/drawing/2014/main" id="{22F2553E-EB46-9F4E-9E4D-0743840558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69641" y="2069125"/>
            <a:ext cx="2960075" cy="2960075"/>
          </a:xfrm>
          <a:prstGeom prst="rect">
            <a:avLst/>
          </a:prstGeom>
        </p:spPr>
      </p:pic>
      <p:pic>
        <p:nvPicPr>
          <p:cNvPr id="10" name="Picture 9">
            <a:hlinkClick r:id="rId8"/>
            <a:extLst>
              <a:ext uri="{FF2B5EF4-FFF2-40B4-BE49-F238E27FC236}">
                <a16:creationId xmlns:a16="http://schemas.microsoft.com/office/drawing/2014/main" id="{94DC9DCD-A495-B141-9ACE-EB09701F6D0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69642" y="6623540"/>
            <a:ext cx="2960074" cy="296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941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A49A521-3F11-F44C-A1D4-220333D6A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5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F6C5FC-BEA0-4740-9C89-3D46F6AC2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588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5B75B4-C3AA-7D45-949F-F9F1AFE98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33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4C4DF8-03C2-3040-AF61-D7E3893DD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113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7A1BAA-CCFD-AB47-9B35-77D125345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823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238AD8-ED2B-BF48-A054-6BB973AD3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7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D47724-1CF0-FA40-B5D6-C38DE7533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772401" cy="1005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596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73BB95-87A8-854C-A2CA-409B0BA5F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127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39</Words>
  <Application>Microsoft Macintosh PowerPoint</Application>
  <PresentationFormat>Custom</PresentationFormat>
  <Paragraphs>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Grammar Stations Editable Pages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Stations Editable Pages</dc:title>
  <dc:creator>Lauralee Epplin</dc:creator>
  <cp:lastModifiedBy>Lauralee Epplin</cp:lastModifiedBy>
  <cp:revision>3</cp:revision>
  <dcterms:created xsi:type="dcterms:W3CDTF">2019-04-18T19:00:31Z</dcterms:created>
  <dcterms:modified xsi:type="dcterms:W3CDTF">2019-04-18T19:59:55Z</dcterms:modified>
</cp:coreProperties>
</file>